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0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181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54131-9D5F-468D-B178-FC40F032B9D1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81B21-7756-4D23-BF42-C0B4EAFD20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2D823-BE50-4B33-BBCB-7CB59E944CE9}" type="slidenum">
              <a:rPr lang="de-DE"/>
              <a:pPr/>
              <a:t>2</a:t>
            </a:fld>
            <a:endParaRPr lang="de-DE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3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0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4F27-DCC0-4427-B47D-CE335BAC7B2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127E-43F6-462A-B5C5-720EC66820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381000" y="1473200"/>
            <a:ext cx="8079432" cy="4214368"/>
          </a:xfrm>
          <a:prstGeom prst="roundRect">
            <a:avLst>
              <a:gd name="adj" fmla="val 7663"/>
            </a:avLst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charset="0"/>
              <a:buChar char="•"/>
              <a:defRPr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777777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7777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>
                <a:solidFill>
                  <a:srgbClr val="777777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rgbClr val="777777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rgbClr val="777777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rgbClr val="777777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»"/>
              <a:defRPr>
                <a:solidFill>
                  <a:srgbClr val="777777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Picture 10" descr="C:\Users\unger\Desktop\GREY_Shopper_RGB Farbanpassung PPT 150dp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6502400"/>
            <a:ext cx="144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86" y="1816574"/>
            <a:ext cx="8051746" cy="33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6436262"/>
            <a:ext cx="8268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Quelle: 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Nielsen </a:t>
            </a:r>
            <a:r>
              <a:rPr lang="de-DE" sz="1100" b="1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de-DE" sz="1100" i="1" dirty="0" err="1" smtClean="0">
                <a:solidFill>
                  <a:schemeClr val="bg1">
                    <a:lumMod val="50000"/>
                  </a:schemeClr>
                </a:solidFill>
              </a:rPr>
              <a:t>Dimensions</a:t>
            </a:r>
            <a:r>
              <a:rPr lang="de-DE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i="1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de-DE" sz="1100" i="1" dirty="0" smtClean="0">
                <a:solidFill>
                  <a:schemeClr val="bg1">
                    <a:lumMod val="50000"/>
                  </a:schemeClr>
                </a:solidFill>
              </a:rPr>
              <a:t>eigene 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Angaben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der Medienanbieter 2009 / 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Mobil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Plakat Angaben beziehen sich auf die nicht regionale 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</a:rPr>
              <a:t>Werbung; eigene Ergänzungen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4052" y="404664"/>
            <a:ext cx="6590316" cy="533400"/>
          </a:xfrm>
          <a:prstGeom prst="roundRect">
            <a:avLst/>
          </a:prstGeom>
          <a:solidFill>
            <a:schemeClr val="tx2"/>
          </a:solidFill>
        </p:spPr>
        <p:txBody>
          <a:bodyPr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Medien-</a:t>
            </a:r>
            <a:r>
              <a:rPr lang="de-DE" sz="2400" dirty="0" err="1" smtClean="0">
                <a:solidFill>
                  <a:schemeClr val="bg1"/>
                </a:solidFill>
              </a:rPr>
              <a:t>Coverage</a:t>
            </a:r>
            <a:r>
              <a:rPr lang="de-DE" sz="2400" dirty="0" smtClean="0">
                <a:solidFill>
                  <a:schemeClr val="bg1"/>
                </a:solidFill>
              </a:rPr>
              <a:t> ausgewählter POS-Tools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64463" y="2101052"/>
            <a:ext cx="951433" cy="2520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364663" y="3267528"/>
            <a:ext cx="951433" cy="1353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944999" y="3944430"/>
            <a:ext cx="951433" cy="67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519799" y="4282881"/>
            <a:ext cx="951433" cy="338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93483" y="4416425"/>
            <a:ext cx="951433" cy="204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434086" y="4621332"/>
            <a:ext cx="79606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104081" y="5498068"/>
            <a:ext cx="493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Aber</a:t>
            </a:r>
            <a:r>
              <a:rPr lang="en-US" sz="2800" dirty="0" smtClean="0"/>
              <a:t>: </a:t>
            </a:r>
            <a:r>
              <a:rPr lang="en-US" sz="2800" dirty="0" err="1"/>
              <a:t>R</a:t>
            </a:r>
            <a:r>
              <a:rPr lang="en-US" sz="2800" dirty="0" err="1" smtClean="0"/>
              <a:t>eichweite</a:t>
            </a:r>
            <a:r>
              <a:rPr lang="en-US" sz="2800" dirty="0" smtClean="0"/>
              <a:t> ≠ </a:t>
            </a:r>
            <a:r>
              <a:rPr lang="en-US" sz="2800" dirty="0" err="1" smtClean="0"/>
              <a:t>Wirksamkeit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>
          <a:xfrm>
            <a:off x="323528" y="1340768"/>
            <a:ext cx="8453010" cy="4610382"/>
          </a:xfrm>
          <a:prstGeom prst="roundRect">
            <a:avLst>
              <a:gd name="adj" fmla="val 11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462585" y="6696417"/>
            <a:ext cx="200535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Quelle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Horizont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Nr. 43, 28.10.2010</a:t>
            </a:r>
            <a:endParaRPr lang="de-DE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5017966" y="4392613"/>
            <a:ext cx="2135065" cy="42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428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spcAft>
                <a:spcPct val="0"/>
              </a:spcAft>
            </a:pPr>
            <a:r>
              <a:rPr lang="de-DE" sz="1000" dirty="0"/>
              <a:t>in %</a:t>
            </a: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3357197" y="5297488"/>
            <a:ext cx="2135065" cy="425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428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 algn="ctr">
              <a:spcBef>
                <a:spcPct val="20000"/>
              </a:spcBef>
              <a:spcAft>
                <a:spcPct val="0"/>
              </a:spcAft>
            </a:pPr>
            <a:endParaRPr lang="de-DE" sz="1000"/>
          </a:p>
        </p:txBody>
      </p:sp>
      <p:sp>
        <p:nvSpPr>
          <p:cNvPr id="244751" name="Rectangle 15"/>
          <p:cNvSpPr>
            <a:spLocks noChangeArrowheads="1"/>
          </p:cNvSpPr>
          <p:nvPr/>
        </p:nvSpPr>
        <p:spPr bwMode="auto">
          <a:xfrm>
            <a:off x="8387862" y="5812651"/>
            <a:ext cx="718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79173"/>
              </p:ext>
            </p:extLst>
          </p:nvPr>
        </p:nvGraphicFramePr>
        <p:xfrm>
          <a:off x="434975" y="1538288"/>
          <a:ext cx="825976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iagramm" r:id="rId4" imgW="8743950" imgH="5095837" progId="MSGraph.Chart.8">
                  <p:embed followColorScheme="full"/>
                </p:oleObj>
              </mc:Choice>
              <mc:Fallback>
                <p:oleObj name="Diagramm" r:id="rId4" imgW="8743950" imgH="509583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538288"/>
                        <a:ext cx="8259763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1838325" y="869947"/>
            <a:ext cx="6942259" cy="638813"/>
          </a:xfrm>
          <a:prstGeom prst="round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spcAft>
                <a:spcPct val="0"/>
              </a:spcAft>
            </a:pPr>
            <a:r>
              <a:rPr lang="de-DE" sz="2400" dirty="0" smtClean="0">
                <a:solidFill>
                  <a:schemeClr val="bg2"/>
                </a:solidFill>
              </a:rPr>
              <a:t>Womit lassen sich Shopper am POS aktivieren?</a:t>
            </a:r>
            <a:endParaRPr lang="de-DE" sz="2400" dirty="0">
              <a:solidFill>
                <a:schemeClr val="bg2"/>
              </a:solidFill>
            </a:endParaRPr>
          </a:p>
        </p:txBody>
      </p:sp>
      <p:pic>
        <p:nvPicPr>
          <p:cNvPr id="22" name="Picture 10" descr="C:\Users\unger\Desktop\GREY_Shopper_RGB Farbanpassung PPT 150dp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0" y="6502400"/>
            <a:ext cx="144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bgerundetes Rechteck 2"/>
          <p:cNvSpPr/>
          <p:nvPr/>
        </p:nvSpPr>
        <p:spPr>
          <a:xfrm>
            <a:off x="5106864" y="4105115"/>
            <a:ext cx="3324539" cy="146423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Anteil der </a:t>
            </a:r>
            <a:r>
              <a:rPr lang="de-DE" sz="1600" dirty="0" smtClean="0">
                <a:solidFill>
                  <a:schemeClr val="bg1"/>
                </a:solidFill>
              </a:rPr>
              <a:t>Befragten in %, </a:t>
            </a:r>
            <a:r>
              <a:rPr lang="de-DE" sz="1600" dirty="0">
                <a:solidFill>
                  <a:schemeClr val="bg1"/>
                </a:solidFill>
              </a:rPr>
              <a:t>auf die die </a:t>
            </a:r>
            <a:r>
              <a:rPr lang="de-DE" sz="1600" dirty="0" smtClean="0">
                <a:solidFill>
                  <a:schemeClr val="bg1"/>
                </a:solidFill>
              </a:rPr>
              <a:t>genannten Maßnahmen </a:t>
            </a:r>
            <a:r>
              <a:rPr lang="de-DE" sz="1600" dirty="0">
                <a:solidFill>
                  <a:schemeClr val="bg1"/>
                </a:solidFill>
              </a:rPr>
              <a:t>zur </a:t>
            </a:r>
            <a:r>
              <a:rPr lang="de-DE" sz="1600" dirty="0" smtClean="0">
                <a:solidFill>
                  <a:schemeClr val="bg1"/>
                </a:solidFill>
              </a:rPr>
              <a:t>Aktivierung des </a:t>
            </a:r>
            <a:r>
              <a:rPr lang="de-DE" sz="1600" dirty="0">
                <a:solidFill>
                  <a:schemeClr val="bg1"/>
                </a:solidFill>
              </a:rPr>
              <a:t>Kaufimpulses am </a:t>
            </a:r>
            <a:r>
              <a:rPr lang="de-DE" sz="1600" dirty="0" smtClean="0">
                <a:solidFill>
                  <a:schemeClr val="bg1"/>
                </a:solidFill>
              </a:rPr>
              <a:t>POS </a:t>
            </a:r>
            <a:r>
              <a:rPr lang="de-DE" sz="1600" i="1" dirty="0" smtClean="0">
                <a:solidFill>
                  <a:schemeClr val="bg1"/>
                </a:solidFill>
              </a:rPr>
              <a:t>großen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oder </a:t>
            </a:r>
            <a:r>
              <a:rPr lang="de-DE" sz="1600" i="1" dirty="0">
                <a:solidFill>
                  <a:schemeClr val="bg1"/>
                </a:solidFill>
              </a:rPr>
              <a:t>sehr großen </a:t>
            </a:r>
            <a:r>
              <a:rPr lang="de-DE" sz="1600" dirty="0">
                <a:solidFill>
                  <a:schemeClr val="bg1"/>
                </a:solidFill>
              </a:rPr>
              <a:t>Einfluss haben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28233" y="642550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8F86613-52F9-4776-BBF8-6D564906FA00}" type="slidenum">
              <a:rPr lang="de-DE" sz="1100">
                <a:solidFill>
                  <a:schemeClr val="bg1"/>
                </a:solidFill>
              </a:rPr>
              <a:pPr algn="r"/>
              <a:t>2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47316" y="4445619"/>
            <a:ext cx="4512716" cy="308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8373" y="-1422186"/>
            <a:ext cx="6858000" cy="970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6398360"/>
            <a:ext cx="65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 POS-Marketing Report 2014, </a:t>
            </a:r>
            <a:r>
              <a:rPr lang="en-US" dirty="0" err="1" smtClean="0"/>
              <a:t>Lebensmittelzeitung</a:t>
            </a:r>
            <a:r>
              <a:rPr lang="en-US" dirty="0" smtClean="0"/>
              <a:t>/UGW AG</a:t>
            </a:r>
            <a:endParaRPr lang="en-US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312840" y="1772816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4297372" y="3501008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296" y="-1182295"/>
            <a:ext cx="677940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398360"/>
            <a:ext cx="65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 POS-Marketing Report 2014, </a:t>
            </a:r>
            <a:r>
              <a:rPr lang="en-US" dirty="0" err="1" smtClean="0"/>
              <a:t>Lebensmittelzeitung</a:t>
            </a:r>
            <a:r>
              <a:rPr lang="en-US" dirty="0" smtClean="0"/>
              <a:t>/UGW AG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283968" y="3140968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1331640" y="1412776"/>
            <a:ext cx="41044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2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2728" y="-1332727"/>
            <a:ext cx="6426621" cy="90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6398360"/>
            <a:ext cx="65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 POS-Marketing Report 2014, </a:t>
            </a:r>
            <a:r>
              <a:rPr lang="en-US" dirty="0" err="1" smtClean="0"/>
              <a:t>Lebensmittelzeitung</a:t>
            </a:r>
            <a:r>
              <a:rPr lang="en-US" dirty="0" smtClean="0"/>
              <a:t>/UGW AG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99592" y="1556792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1907704" y="1484784"/>
            <a:ext cx="24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Weiter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nächste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0338" y="-1340338"/>
            <a:ext cx="646332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6398360"/>
            <a:ext cx="65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:  POS-Marketing Report 2014, </a:t>
            </a:r>
            <a:r>
              <a:rPr lang="en-US" dirty="0" err="1" smtClean="0"/>
              <a:t>Lebensmittelzeitung</a:t>
            </a:r>
            <a:r>
              <a:rPr lang="en-US" dirty="0" smtClean="0"/>
              <a:t>/UGW AG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95822" y="1472047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71600" y="3015638"/>
            <a:ext cx="7344816" cy="485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42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Bildschirmpräsentation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Diagramm</vt:lpstr>
      <vt:lpstr>Medien-Coverage ausgewählter POS-Tools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Medien-Coverage ausgewählter POS-Tools</dc:title>
  <dc:creator>Klar, Thomas</dc:creator>
  <cp:lastModifiedBy>Olaf</cp:lastModifiedBy>
  <cp:revision>2</cp:revision>
  <dcterms:created xsi:type="dcterms:W3CDTF">2014-04-10T12:40:26Z</dcterms:created>
  <dcterms:modified xsi:type="dcterms:W3CDTF">2014-04-11T09:19:34Z</dcterms:modified>
</cp:coreProperties>
</file>